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23" r:id="rId4"/>
    <p:sldId id="263" r:id="rId5"/>
    <p:sldId id="363" r:id="rId6"/>
    <p:sldId id="364" r:id="rId7"/>
    <p:sldId id="293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9" r:id="rId21"/>
    <p:sldId id="381" r:id="rId22"/>
    <p:sldId id="382" r:id="rId23"/>
    <p:sldId id="383" r:id="rId24"/>
    <p:sldId id="384" r:id="rId25"/>
    <p:sldId id="386" r:id="rId26"/>
    <p:sldId id="387" r:id="rId27"/>
    <p:sldId id="388" r:id="rId28"/>
    <p:sldId id="389" r:id="rId29"/>
    <p:sldId id="390" r:id="rId30"/>
    <p:sldId id="391" r:id="rId31"/>
    <p:sldId id="393" r:id="rId32"/>
    <p:sldId id="392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3" r:id="rId42"/>
    <p:sldId id="29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970391"/>
            <a:ext cx="4608512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“Señor,</a:t>
            </a:r>
          </a:p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¿no murió?”</a:t>
            </a:r>
            <a:endParaRPr lang="es-ES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768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4268" y="1013889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Lázaro estaba muerto físicamente,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como él creía en Jesús, su muerte era pasajera. 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42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364502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dijo: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“El que tiene al Hijo, tiene la vida; el que no tiene al Hijo de Dios no tiene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la vida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63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459602"/>
            <a:ext cx="320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Jesús es la vida.</a:t>
            </a:r>
            <a:endParaRPr lang="es-ES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572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84933" y="980728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“Yo he venido para que tengan vida, y para que la tengan en</a:t>
            </a:r>
          </a:p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abundancia”. 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985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412776"/>
            <a:ext cx="9144000" cy="107721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En el territorio de la muerte suceden dos cosas: el diablo puede quitarte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todo.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840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628800"/>
            <a:ext cx="2952328" cy="304698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Y si tú no tienes paz,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todo lo que el diablo te da no sirve de nada.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97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196752"/>
            <a:ext cx="4608512" cy="138499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El ser humano que quiere vivir plenamente tiene que estar en Cristo.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063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027536"/>
            <a:ext cx="9144000" cy="107721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separas de Jesús,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estás entrando al territorio de la muerte.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287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987986"/>
            <a:ext cx="9169991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¿Hay solución para la persona que está de este lado? ¡Sí! Hay solución.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063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96136" y="1552497"/>
            <a:ext cx="3059832" cy="255454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“Debo estar mal con Dios, por eso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estoy teniendo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esos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306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4149080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CONTAR CON LA AYUDA DE DIOS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542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155679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ventaja de estar con Cristo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021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1647164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promete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medio de las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dificultades, él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estará contigo y tú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tendrás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valor para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enfrentar la vida, el dolor, la muerte, la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enfermedad…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657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177281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sientas que ya no tienes fuerzas, él te levantará, te sostendrá, él te llevará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bajo sus alas.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082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916832"/>
            <a:ext cx="5716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¿HAY SOLUCIÓN PARA LA MUERTE?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86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465313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muerte puede ser el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todo para ti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para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mí, para el ser humano, pero no para Dios.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336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535" y="1124744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“Yo soy la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resurrección y la vida; el que cree en mí, aunque esté muerto, vivirá”.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741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9872" y="378904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“¡</a:t>
            </a:r>
            <a:r>
              <a:rPr lang="pt-BR" sz="4000" b="1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Lázaro</a:t>
            </a:r>
            <a:r>
              <a:rPr lang="es-ES" sz="4000" b="1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ven fuera!</a:t>
            </a:r>
            <a:r>
              <a:rPr lang="pt-BR" sz="4000" b="1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  <a:endParaRPr lang="pt-BR" sz="3200" b="1" dirty="0">
              <a:ln w="285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405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02440" y="1268760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Si Jesús fue capaz de resucitar a un hombre que ya estaba en descomposición, ¿por qué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no podría resucitar tu matrimonio?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70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26876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“Estaba entonces enfermo uno llamado Lázaro,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Betania, la aldea de María y de Marta su hermana. (María, cuyo hermano Lázaro estaba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enfermo, fue la que ungió al Señor con perfume, y le secó los pies con sus cabellos). Enviaron,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pues, las hermanas para decir a Jesús: Señor, he aquí el que amas está enfermo”.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16016" y="447398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 Black" panose="020B0A04020102020204" pitchFamily="34" charset="0"/>
              </a:rPr>
              <a:t>Juan 11:1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1680" y="2636912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UNA ORACIÓN ATREVIDA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134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72390" y="2108175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ORAR Y CLAMAR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625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1412776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es maravilloso, llegó a la tumba de Lázaro y a un cadáver casi podrido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dijo: “Ven fuera”. Ese Jesús sigue vivo.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842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36096" y="1268760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es a clamar, clamar y clamar.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932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1117454"/>
            <a:ext cx="478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fue la última noche que pasaste cinco horas arrodillado clamando</a:t>
            </a:r>
          </a:p>
          <a:p>
            <a:pPr algn="ctr"/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Dios?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384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148478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Llora delante de Dios. Abre tu corazón.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34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1772816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No hay nada que Dios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no pueda hacer por ti.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671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52536" y="2204864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MI PARTE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32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335699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 favor, quiten la piedra”.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609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924944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hay algo</a:t>
            </a:r>
          </a:p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hacer y que Dios nunca hará por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ti: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quitar la piedra.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694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233732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Lázaro era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amigo personal.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04048" y="1757775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Tú no puedes resucitar un cadáver.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hará eso por ti. Pero puedes quitar la piedra.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863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52346" y="4149080"/>
            <a:ext cx="6516216" cy="156966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Él llama a la puerta, tú abres. Él entra y hace cosas maravillosas en ti.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271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34076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Nuestro cuerpo es templo del Espíritu Santo. Debemos cuidar, alimentar el cuerpo con comida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saludable.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093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474" y="4437112"/>
            <a:ext cx="8532440" cy="138499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familia que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reúne alrededor de una mesa para disfrutar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 un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plato sabroso,</a:t>
            </a:r>
          </a:p>
          <a:p>
            <a:pPr algn="ctr"/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una familia que siempre estará unida.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480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148478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JESÚS ES LA VIDA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2780928"/>
            <a:ext cx="4608512" cy="35394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Lázaro estaba enfermo. ¿Y a dónde vamos nosotros, los cristianos, cuando estamos en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dificultades?</a:t>
            </a:r>
          </a:p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Vamos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 Jesús.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68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043077"/>
            <a:ext cx="4608512" cy="206210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Cuando Lázaro murió,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Jesús les dijo a sus discípulos: “¡Vamos a la casa de Lázaro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692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628</Words>
  <Application>Microsoft Office PowerPoint</Application>
  <PresentationFormat>Apresentação na tela (4:3)</PresentationFormat>
  <Paragraphs>63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68</cp:revision>
  <dcterms:created xsi:type="dcterms:W3CDTF">2015-03-12T03:29:43Z</dcterms:created>
  <dcterms:modified xsi:type="dcterms:W3CDTF">2015-04-29T14:25:00Z</dcterms:modified>
</cp:coreProperties>
</file>