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63" r:id="rId4"/>
    <p:sldId id="325" r:id="rId5"/>
    <p:sldId id="323" r:id="rId6"/>
    <p:sldId id="324" r:id="rId7"/>
    <p:sldId id="326" r:id="rId8"/>
    <p:sldId id="327" r:id="rId9"/>
    <p:sldId id="293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1" r:id="rId41"/>
    <p:sldId id="362" r:id="rId42"/>
    <p:sldId id="290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753C2-EA92-49CC-B73C-050D5A24192C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9FCA0-EE68-4C8D-87CE-FF397F8BD2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9538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9FCA0-EE68-4C8D-87CE-FF397F8BD25C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2128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03756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98739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98525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60162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6269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8972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90586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38777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24705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2378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56062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6D71-F4F8-4277-86F7-D18CF9C654A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113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68367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88024" y="2163957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oración es la respiración del alma.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63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76056" y="1700808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La respiración es un instrumento de eliminación de toxinas.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09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67744" y="4005064"/>
            <a:ext cx="66525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LA ORACIÓN ES ABRIR EL CORAZÓN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220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04048" y="1268760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Respira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hondo de mañana, unas diez veces, inspirando y exhalando.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848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83968" y="1196752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¿Por qué Jesús se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retiró para estar solo después de haber recibido una noticia triste? 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253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83968" y="1340768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conversando con el Padre tú tiras toda la basura interna.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646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355976" y="1412776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endParaRPr lang="es-ES" sz="32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de haber conversado con su Padre, Jesús descendió del monte. ¿Saben para qué? Para cumplir su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misión.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585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1124744"/>
            <a:ext cx="9144000" cy="120032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Y para cumplir su </a:t>
            </a:r>
            <a:r>
              <a:rPr lang="es-ES" sz="24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misión </a:t>
            </a:r>
            <a:r>
              <a:rPr lang="es-ES" sz="2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él necesitaba </a:t>
            </a:r>
            <a:r>
              <a:rPr lang="es-ES" sz="24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tirar primero </a:t>
            </a:r>
            <a:r>
              <a:rPr lang="es-ES" sz="2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la basura interna </a:t>
            </a:r>
            <a:r>
              <a:rPr lang="es-ES" sz="24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de su </a:t>
            </a:r>
            <a:r>
              <a:rPr lang="es-ES" sz="2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corazón. Después estaba en condiciones de cumplir la misión.</a:t>
            </a:r>
            <a:endParaRPr lang="pt-BR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650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652120" y="2276872"/>
            <a:ext cx="33123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hay forma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cumplir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misión si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primero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tiras la basura interna de tu corazón.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251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95936" y="3933056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aquello que nace de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rodillas,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nace para permanecer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325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3640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67744" y="1316367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familia que ora unida permanece unida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267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3645024"/>
            <a:ext cx="9144000" cy="1077218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uando </a:t>
            </a:r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llegó la tarde, la multitud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estaba ahí siguiendo y oyendo a Jesús.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604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27784" y="2564904"/>
            <a:ext cx="57164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LA “NADA” QUE NOSOTROS TENEMOS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367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851920" y="2447057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 humano es movido por la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necesidad.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940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95936" y="134076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Jesús trabajaba con el deseo de</a:t>
            </a:r>
          </a:p>
          <a:p>
            <a:pPr algn="ctr"/>
            <a:r>
              <a:rPr lang="es-ES" sz="2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felicidad del corazón del ser humano.</a:t>
            </a:r>
            <a:endParaRPr lang="pt-BR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885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3861048"/>
            <a:ext cx="5580112" cy="1077218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Señor, ¿</a:t>
            </a:r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cómo vamos a dar de comer a tanta gente?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359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427984" y="3131128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mundo no existe nadie que pueda decir que no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nada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Alguna cosa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tener.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936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31976" y="3501008"/>
            <a:ext cx="7134777" cy="156966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“¿Nada? ¿Ustedes no tienen nada?” “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Solo cinco </a:t>
            </a:r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panecillos y dos pececitos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”. “¡</a:t>
            </a:r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Traigan eso!”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835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23928" y="2123013"/>
            <a:ext cx="48834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vida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vivimos derrotados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 complejo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“nada”  nos atormenta, nos destruye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acaba con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nosotros.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814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59632" y="1124744"/>
            <a:ext cx="64184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Cuando tú dices que no tienes nada, estás diciendo: “Ni tú,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 Dios ni nadie puede hacer nada por mí”.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29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355976" y="1412776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El ser vivo es un ser en constante aprendizaje.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8348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11960" y="4005064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En esta vida debemos creer en la Palabra de Dios.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514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119675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soluciones divinas no se pueden tocar antes de ser realizadas. Y antes de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realizadas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 tienes que creer.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789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30517" y="3611262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Ponte en las manos de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y deja que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haga maravillas que tú nunca soñaste.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039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355976" y="1129968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Ese poquito que tienes ya es la bendición. Él levantó las manos y agradeció. Agradeció </a:t>
            </a:r>
            <a:r>
              <a:rPr lang="es-ES" sz="24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porque el </a:t>
            </a:r>
            <a:r>
              <a:rPr lang="es-ES" sz="24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milagro ya estaba hecho.</a:t>
            </a:r>
            <a:endParaRPr lang="pt-BR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49324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53977" y="1484783"/>
            <a:ext cx="44203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UN MATRIMONIO CASI IMPOSIBLE</a:t>
            </a:r>
            <a:endParaRPr lang="pt-BR" sz="4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958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8363" y="1268760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 pones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“nada”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las manos de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Dios, él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capaz de hacer maravillas.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146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1192501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única cosa que Dios no puede hacer es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atraerte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la fuerza. Tú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tienes que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querer.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3747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572000" y="2060848"/>
            <a:ext cx="4348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LOS GOLPES DE LA VIDA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508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23928" y="1543432"/>
            <a:ext cx="5184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Algunas </a:t>
            </a:r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veces, </a:t>
            </a:r>
            <a:r>
              <a:rPr lang="es-ES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tienes dinero, salud, </a:t>
            </a:r>
            <a:endParaRPr lang="es-ES" sz="2800" b="1" dirty="0" smtClean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de alguna manera el </a:t>
            </a:r>
            <a:r>
              <a:rPr lang="es-ES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matrimonio funciona</a:t>
            </a:r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los hijos están </a:t>
            </a:r>
            <a:r>
              <a:rPr lang="es-ES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yendo por buenos caminos</a:t>
            </a:r>
            <a:r>
              <a:rPr lang="es-ES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, puedes preguntarte </a:t>
            </a:r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¿para </a:t>
            </a:r>
            <a:r>
              <a:rPr lang="es-ES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qué necesitas a </a:t>
            </a:r>
            <a:r>
              <a:rPr lang="es-ES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Dios?</a:t>
            </a:r>
            <a:endParaRPr lang="pt-BR" sz="20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6564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1340768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A veces Dios en su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maravilloso amor permite que la vida te dé un puñetazo en el estómago, un puñetazo tan 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fuerte que </a:t>
            </a:r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tú caes desmayado. Ya no tienes adónde ir. Es ahí que levantas los ojos.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142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139952" y="4221088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Y el mejor libro para nuestra</a:t>
            </a:r>
          </a:p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enseñanza es la Palabra de Dios.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376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95936" y="1412776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Ponlo en </a:t>
            </a:r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las manos de Jesús y deja que él haga lo que tú no puedes hacer solo.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718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88024" y="1268760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Para aquellos que 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entreguen 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vida a </a:t>
            </a:r>
            <a:r>
              <a:rPr lang="es-ES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Jesús, no </a:t>
            </a:r>
            <a:r>
              <a:rPr lang="es-ES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existen las derrotas. Existen pasos en dirección a la victoria.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5747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0796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7028" y="162880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“Oyéndolo Jesús, se apartó de allí en una barca a un lugar desierto y apartado;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cuando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 gente lo oyó, le siguió a pie desde las ciudades. Y saliendo Jesús, vio una gran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multitud, y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tuvo compasión de ellos, y sanó a los que de ellos estaban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enfermos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734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7028" y="1484784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Cuando anochecía, se acercaron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a él sus discípulos, diciendo: El lugar es desierto, y la hora ya pasada; despide a la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multitud, para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que vayan por las aldeas y compren de comer”.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43808" y="4365104"/>
            <a:ext cx="598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latin typeface="Arial Black" panose="020B0A04020102020204" pitchFamily="34" charset="0"/>
              </a:rPr>
              <a:t>Mateo </a:t>
            </a:r>
            <a:r>
              <a:rPr lang="pt-BR" sz="4000" dirty="0" smtClean="0">
                <a:latin typeface="Arial Black" panose="020B0A04020102020204" pitchFamily="34" charset="0"/>
              </a:rPr>
              <a:t>14:13</a:t>
            </a:r>
            <a:endParaRPr lang="pt-BR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134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92080" y="1628800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te sentirías en este momento </a:t>
            </a:r>
            <a:r>
              <a:rPr lang="es-ES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te </a:t>
            </a:r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dieran la noticia de que una persona querida murió?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877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92080" y="1196752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“Oyéndolo Jesús, se apartó [...] a un</a:t>
            </a:r>
          </a:p>
          <a:p>
            <a:pPr algn="ctr"/>
            <a:r>
              <a:rPr lang="es-ES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 desierto”. ¿Para qué? Para llorar.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240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7" y="5472287"/>
            <a:ext cx="6436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TIRAR LA BASURA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26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701</Words>
  <Application>Microsoft Office PowerPoint</Application>
  <PresentationFormat>Apresentação na tela (4:3)</PresentationFormat>
  <Paragraphs>55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traducao.001</cp:lastModifiedBy>
  <cp:revision>59</cp:revision>
  <dcterms:created xsi:type="dcterms:W3CDTF">2015-03-12T03:29:43Z</dcterms:created>
  <dcterms:modified xsi:type="dcterms:W3CDTF">2015-04-29T14:16:18Z</dcterms:modified>
</cp:coreProperties>
</file>