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3" r:id="rId4"/>
    <p:sldId id="324" r:id="rId5"/>
    <p:sldId id="263" r:id="rId6"/>
    <p:sldId id="325" r:id="rId7"/>
    <p:sldId id="293" r:id="rId8"/>
    <p:sldId id="326" r:id="rId9"/>
    <p:sldId id="327" r:id="rId10"/>
    <p:sldId id="328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5" r:id="rId44"/>
    <p:sldId id="363" r:id="rId45"/>
    <p:sldId id="364" r:id="rId46"/>
    <p:sldId id="366" r:id="rId47"/>
    <p:sldId id="367" r:id="rId48"/>
    <p:sldId id="368" r:id="rId49"/>
    <p:sldId id="369" r:id="rId50"/>
    <p:sldId id="370" r:id="rId51"/>
    <p:sldId id="371" r:id="rId52"/>
    <p:sldId id="290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1412776"/>
            <a:ext cx="4812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Jerusalén había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un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estanque;</a:t>
            </a:r>
            <a:endParaRPr lang="es-ES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estanque de </a:t>
            </a:r>
            <a:r>
              <a:rPr lang="es-ES" sz="3200" b="1" dirty="0" err="1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Betesda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 err="1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Betesda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en hebreo quiere decir “gracia”. Ese estanque estaba cerca de la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puerta de las ovejas.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31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3068960"/>
            <a:ext cx="493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Esperando qué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37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62880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Biblia no registra ningún caso de que un día un ángel hubiese agitado las aguas y un enfermo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 hubiera curado.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239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1340768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CORRER DETRÁS DE LA CURA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13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155679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Biblia no confirma la ciencia, sino que la ciencia confirma a la Biblia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32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196752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 tiempo de Cristo, las personas estaban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aglomeradas a la orilla del estanque solo porque la tradición decía que el ángel agitaría el agua y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primera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persona sería curada.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220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22768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UNA ESPERANZA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878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412776"/>
            <a:ext cx="4931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La vida es esperar. Esperar, esperar y esperar.</a:t>
            </a:r>
            <a:endParaRPr lang="pt-BR" sz="24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94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05385" y="1628800"/>
            <a:ext cx="4931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Pero la </a:t>
            </a:r>
            <a:r>
              <a:rPr lang="es-E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esperanza del cristiano no es que se cumpla un </a:t>
            </a:r>
            <a:r>
              <a:rPr lang="es-E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deseo. Es </a:t>
            </a:r>
            <a:r>
              <a:rPr lang="es-E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certeza de que va a cumplirse.</a:t>
            </a:r>
            <a:endParaRPr lang="pt-BR" sz="28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6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314096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esperanza del cristiano es el regreso de Cristo. ¡Cristo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volverá!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010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52536" y="162880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SOLUCIÓN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254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1" y="1484784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Jesús llegó y encontró tres tipos de enfermos reunidos a la orilla del estanque. La Biblia dice</a:t>
            </a:r>
          </a:p>
          <a:p>
            <a:pPr algn="ctr"/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que los primeros eran los ciegos.</a:t>
            </a:r>
            <a:endParaRPr lang="pt-BR" sz="2400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53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844824"/>
            <a:ext cx="4931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¿Qué es un ciego?</a:t>
            </a:r>
            <a:endParaRPr lang="es-ES" sz="4000" b="1" dirty="0">
              <a:ln w="28575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77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2132856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</a:t>
            </a:r>
            <a:r>
              <a:rPr lang="es-ES" sz="44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un ciego </a:t>
            </a:r>
            <a:r>
              <a:rPr lang="pt-BR" sz="44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espiritual</a:t>
            </a:r>
            <a:r>
              <a:rPr lang="pt-BR" sz="4400" b="1" dirty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pt-BR" sz="3600" b="1" dirty="0">
              <a:ln w="28575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21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2420888"/>
            <a:ext cx="40671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 eres un ciego espiritual, la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solución es Cristo.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701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1587" y="2564904"/>
            <a:ext cx="4931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¿Qué es</a:t>
            </a:r>
          </a:p>
          <a:p>
            <a:pPr algn="ctr"/>
            <a:r>
              <a:rPr lang="es-ES" sz="40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un cojo</a:t>
            </a:r>
            <a:r>
              <a:rPr lang="pt-BR" sz="4000" b="1" dirty="0" smtClean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pt-BR" sz="4000" b="1" dirty="0">
              <a:ln w="28575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94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1988840"/>
            <a:ext cx="4931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Cristo es la solución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aquellos que tratan de construir, de ir al frente pero no van.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1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22873" y="1196752"/>
            <a:ext cx="45246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Jesús es la solución para aquellos mancos espirituales, para los cojos espirituales,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aquellos que no tienen un brazo espiritualmente hablando.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92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49289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85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¿Y qué es un paralítico?</a:t>
            </a:r>
            <a:endParaRPr lang="pt-BR" sz="3600" b="1" dirty="0">
              <a:ln w="28575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61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1556792"/>
            <a:ext cx="5316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Un paralítico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espiritual es aquel hombre que con su pensamiento vuela, pero cuando abre los ojos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está preso, no avanza, no sale de su lugar.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592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62880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“Después de estas cosas había una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fiesta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los judíos, y subió Jesús a Jerusalén. Y hay en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Jerusalén, cerca de la puerta de las ovejas, un estanque, llamado en hebreo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Betesda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el cual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tiene cinco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pórticos. En éstos yacía una multitud de enfermos, ciegos, cojos y paralíticos, que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esperaban 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movimiento del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551723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NADA ES IMPOSIBLE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821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1844824"/>
            <a:ext cx="3948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¿Por qué Jesús no buscó un paralítico que estuviera en ese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estado desde hacía un mes?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63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54119" y="2420888"/>
            <a:ext cx="373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Dios ama a los incrédulos.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452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2276872"/>
            <a:ext cx="373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Voy a demostrar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 para mí nada es imposible.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322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54119" y="2353271"/>
            <a:ext cx="373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 lo puedo todo.</a:t>
            </a:r>
            <a:endParaRPr lang="es-ES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245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1988840"/>
            <a:ext cx="373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 hay nada que Dios no pueda hacer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por ti. Todo lo que tú debes hacer es creer.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212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1700808"/>
            <a:ext cx="4105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qué Jesús le preguntó al paralítico: “¿Quieres ser</a:t>
            </a:r>
          </a:p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sano?” Porque Jesús no puede hacer nada sin que tú digas que sí. Tú tienes que querer.</a:t>
            </a:r>
            <a:endParaRPr lang="pt-BR" sz="28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74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4099719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“¿QUIERES SER SANO?”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420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3848" y="1605896"/>
            <a:ext cx="546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Señor, te necesito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005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1340768"/>
            <a:ext cx="4668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Necesitas a Jesús.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Pero Jesús jamás hará algo por ti, a menos que tú le abras tu corazón.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48478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Porque un ángel descendía de tiempo en tiempo al estanque, 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agitaba 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agua; y el que primero descendía al estanque después del movimiento del agua, quedaba sano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cualquier enfermedad que tuviese. Y había allí un hombre que hacía treinta y ocho años que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estaba enfermo”.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365104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latin typeface="Arial Black" panose="020B0A04020102020204" pitchFamily="34" charset="0"/>
              </a:rPr>
              <a:t>Juan </a:t>
            </a:r>
            <a:r>
              <a:rPr lang="pt-BR" sz="4000" dirty="0">
                <a:latin typeface="Arial Black" panose="020B0A04020102020204" pitchFamily="34" charset="0"/>
              </a:rPr>
              <a:t>5:1-5</a:t>
            </a:r>
          </a:p>
        </p:txBody>
      </p:sp>
    </p:spTree>
    <p:extLst>
      <p:ext uri="{BB962C8B-B14F-4D97-AF65-F5344CB8AC3E}">
        <p14:creationId xmlns="" xmlns:p14="http://schemas.microsoft.com/office/powerpoint/2010/main" val="175313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916832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Los </a:t>
            </a:r>
            <a:r>
              <a:rPr lang="pt-BR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seres humanos preferimos mirar a </a:t>
            </a:r>
            <a:r>
              <a:rPr lang="es-ES" sz="3200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nuestro alrededor.</a:t>
            </a:r>
            <a:endParaRPr lang="es-ES" sz="3200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610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39952" y="2167261"/>
            <a:ext cx="466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“Levántate, toma tu lecho, y anda”.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09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9" y="220486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 levantó y comenzó 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andar.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346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412776"/>
            <a:ext cx="46686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No </a:t>
            </a:r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creemos en los sentimientos, porque los sentimientos humanos son engañosos,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son mentirosos.</a:t>
            </a:r>
            <a:endParaRPr lang="pt-BR" sz="32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721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2167" y="1916832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CÓMO HABLAR CON DIOS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2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1810" y="1700808"/>
            <a:ext cx="7765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“Hay camino que al hombre le </a:t>
            </a:r>
            <a:r>
              <a:rPr lang="es-ES" sz="32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parece derecho</a:t>
            </a:r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; pero su </a:t>
            </a:r>
            <a:r>
              <a:rPr lang="es-ES" sz="32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fin </a:t>
            </a:r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es camino de muerte”.</a:t>
            </a:r>
            <a:endParaRPr lang="pt-BR" sz="32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99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916832"/>
            <a:ext cx="4668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Necesitas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tener una experiencia</a:t>
            </a:r>
          </a:p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personal de vida con Cristo.</a:t>
            </a:r>
            <a:endParaRPr lang="pt-BR" sz="32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97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91880" y="1130372"/>
            <a:ext cx="5474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ecesitas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haber leído la Palabra de Dios y no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haber encontrado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respuesta en la Palabra de Dios.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837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3573016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ES NECESARIO ESCUCHAR LA VOZ DE DIOS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16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03936" y="1196752"/>
            <a:ext cx="5820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Debes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buscar las respuestas divinas en la Palabra de Dios, no en el sentimiento.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1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067252"/>
            <a:ext cx="819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Después de estas cosas había una </a:t>
            </a:r>
            <a:r>
              <a:rPr lang="es-ES" sz="32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fiesta </a:t>
            </a:r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de los judíos, y subió Jesús a Jerusalén.</a:t>
            </a:r>
            <a:endParaRPr lang="pt-BR" sz="24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9329" y="1052736"/>
            <a:ext cx="4668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Cristo salva </a:t>
            </a:r>
            <a:r>
              <a:rPr lang="es-ES" sz="24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y la iglesia es el lugar donde tú te encuentras con Cristo para alabar el nombre de Dios.</a:t>
            </a:r>
            <a:endParaRPr lang="pt-BR" sz="24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212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1124744"/>
            <a:ext cx="798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familia que ora y alaba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Dios permanece unida por el resto de la vida.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923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8755" y="13407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Mira al futuro y vive el presente.</a:t>
            </a:r>
            <a:endParaRPr lang="pt-BR" sz="24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46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24544" y="1171458"/>
            <a:ext cx="5716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VERDAD SOBRE EL ESTANQUE DE BETESDA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5" y="1700844"/>
            <a:ext cx="4931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“Yo he venido para que tengan vida, y </a:t>
            </a:r>
            <a:r>
              <a:rPr lang="es-ES" sz="3200" b="1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para que </a:t>
            </a:r>
            <a:r>
              <a:rPr lang="es-ES" sz="3200" b="1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la tengan en abundancia”.</a:t>
            </a:r>
            <a:endParaRPr lang="pt-BR" sz="2400" b="1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610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484784"/>
            <a:ext cx="49312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La vida es una </a:t>
            </a:r>
            <a:r>
              <a:rPr lang="es-ES" sz="3200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fiesta</a:t>
            </a:r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. Pero, en todo momento, tengan la certeza de que Jesús está presente en </a:t>
            </a:r>
            <a:r>
              <a:rPr lang="es-ES" sz="3200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la fiesta</a:t>
            </a:r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, pues Jesús subió a una </a:t>
            </a:r>
            <a:r>
              <a:rPr lang="es-ES" sz="3200" dirty="0" smtClean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fiesta </a:t>
            </a:r>
            <a:r>
              <a:rPr lang="es-ES" sz="3200" dirty="0">
                <a:ln w="28575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en Jerusalén.</a:t>
            </a:r>
            <a:endParaRPr lang="pt-BR" sz="2400" dirty="0">
              <a:ln w="28575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201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778</Words>
  <Application>Microsoft Office PowerPoint</Application>
  <PresentationFormat>Apresentação na tela (4:3)</PresentationFormat>
  <Paragraphs>71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48</cp:revision>
  <dcterms:created xsi:type="dcterms:W3CDTF">2015-03-12T03:29:43Z</dcterms:created>
  <dcterms:modified xsi:type="dcterms:W3CDTF">2015-04-29T14:07:09Z</dcterms:modified>
</cp:coreProperties>
</file>