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93" r:id="rId6"/>
    <p:sldId id="304" r:id="rId7"/>
    <p:sldId id="305" r:id="rId8"/>
    <p:sldId id="267" r:id="rId9"/>
    <p:sldId id="306" r:id="rId10"/>
    <p:sldId id="295" r:id="rId11"/>
    <p:sldId id="307" r:id="rId12"/>
    <p:sldId id="308" r:id="rId13"/>
    <p:sldId id="309" r:id="rId14"/>
    <p:sldId id="310" r:id="rId15"/>
    <p:sldId id="311" r:id="rId16"/>
    <p:sldId id="298" r:id="rId17"/>
    <p:sldId id="299" r:id="rId18"/>
    <p:sldId id="301" r:id="rId19"/>
    <p:sldId id="302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290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3756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873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852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60162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6269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8972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9058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8777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24705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378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56062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6836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196752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que</a:t>
            </a:r>
          </a:p>
          <a:p>
            <a:pPr algn="ctr"/>
            <a:r>
              <a:rPr lang="es-E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puedas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relacionarte bien con las personas tienes que relacionarte sin miedo.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765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68252" y="4725144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 miedo destruye las relaciones.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929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920" y="112474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EL PROBLEMA DEL SAPO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426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36504" y="234888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Un corazón con miedo es incapaz de ser feliz.</a:t>
            </a:r>
            <a:endParaRPr lang="pt-BR" sz="3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228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36504" y="2348880"/>
            <a:ext cx="4536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Y si no </a:t>
            </a:r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eres </a:t>
            </a:r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feliz, </a:t>
            </a:r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eres </a:t>
            </a:r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incapaz de hacer feliz a </a:t>
            </a:r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otra </a:t>
            </a:r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persona.</a:t>
            </a:r>
            <a:endParaRPr lang="es-ES" sz="3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587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1628800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Quitó el miedo del corazón porque sabía que el problema de los</a:t>
            </a:r>
          </a:p>
          <a:p>
            <a:pPr algn="ctr"/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discípulos no </a:t>
            </a:r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eran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las cosas externas.</a:t>
            </a:r>
            <a:endParaRPr lang="pt-BR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549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700808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“NO TIENE SOLUCIÓN</a:t>
            </a:r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”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096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23607" y="1412776"/>
            <a:ext cx="4464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más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del 90% de los problemas que tenemos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la vida con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cónyuge,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con el vecino, con el jefe, con el colega, en la vida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, en la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vida personal, la causa no está fuera de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nosotros.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455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789040"/>
            <a:ext cx="4104456" cy="95410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s-ES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Soy yo. ¡No temáis!”</a:t>
            </a:r>
            <a:endParaRPr lang="es-ES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327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63015" y="4653136"/>
            <a:ext cx="5112568" cy="95410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“Arranca el miedo de mi corazón”.</a:t>
            </a:r>
            <a:endParaRPr lang="pt-BR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595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3640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31432" y="4293096"/>
            <a:ext cx="5112568" cy="1384995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Sin miedo en el corazón,</a:t>
            </a:r>
          </a:p>
          <a:p>
            <a:pPr algn="ctr"/>
            <a:r>
              <a:rPr lang="es-E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tú eres capaz de hacer maravillas.</a:t>
            </a:r>
            <a:endParaRPr lang="pt-BR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1519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55976" y="4077072"/>
            <a:ext cx="4788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PERDER EL MIEDO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86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51720" y="155679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“¿Por qué necesito a Dios?”</a:t>
            </a:r>
            <a:endParaRPr lang="pt-BR" sz="5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637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556792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Dios, un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Dios de amor, me creó por amor y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ese Dios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 preocupa por mí.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590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2708920"/>
            <a:ext cx="5436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ENCONTRAR LA PAZ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401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556792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 como hizo con Pedro, arrancó el miedo de su corazón. Ahora, con un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corazón sin miedo, ella aprendió a ser feliz.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722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556792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Cuando tú estás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 el corazón lleno de miedo, te ahogas en un vaso de agua.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911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4265" y="1609365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Justificados, pues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, por la fe, tenemos paz para con Dios por medio de nuestro Señor Jesucristo” (NVI).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11045" y="3356992"/>
            <a:ext cx="598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latin typeface="Arial Black" panose="020B0A04020102020204" pitchFamily="34" charset="0"/>
              </a:rPr>
              <a:t>Romanos 5:1</a:t>
            </a:r>
          </a:p>
        </p:txBody>
      </p:sp>
    </p:spTree>
    <p:extLst>
      <p:ext uri="{BB962C8B-B14F-4D97-AF65-F5344CB8AC3E}">
        <p14:creationId xmlns="" xmlns:p14="http://schemas.microsoft.com/office/powerpoint/2010/main" val="344205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234162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“Tuve miedo y me escondí”.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268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2322181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Los corazones con miedo son corazones paralizados.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724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34701" y="1495610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“Levántate, toma tu lecho y anda</a:t>
            </a:r>
            <a:r>
              <a:rPr lang="es-ES" sz="4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”.</a:t>
            </a:r>
            <a:endParaRPr lang="pt-BR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348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83360" y="4149080"/>
            <a:ext cx="5760640" cy="1384995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Jesús está de tu lado. Ve a él tal como estás. Llévale tu corazón.</a:t>
            </a:r>
            <a:endParaRPr lang="pt-BR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561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0796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26876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“Lázaro, ven fuera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422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3573016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EL PROBLEMA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2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1037" y="1556792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“Y los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discípulos, viéndole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andar sobre el mar, se turbaron, diciendo: ¡Un fantasma! Y dieron voces de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miedo. Pero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seguida Jesús les habló, diciendo: ¡Tened ánimo; yo soy, no temáis! Entonces le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respondió Pedro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, y dijo: Señor, si eres tú, manda que yo vaya a ti sobre las aguas. Y él dijo: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Ven…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948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7028" y="1687448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descendiendo Pedro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la barca, andaba sobre las aguas para ir a Jesús. Pero al ver el fuerte viento, tuvo miedo; y comenzando a hundirse, dio voces, diciendo: ¡Señor, sálvame!”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43808" y="4365104"/>
            <a:ext cx="598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latin typeface="Arial Black" panose="020B0A04020102020204" pitchFamily="34" charset="0"/>
              </a:rPr>
              <a:t>Mateo </a:t>
            </a:r>
            <a:r>
              <a:rPr lang="pt-BR" sz="4000" dirty="0" smtClean="0">
                <a:latin typeface="Arial Black" panose="020B0A04020102020204" pitchFamily="34" charset="0"/>
              </a:rPr>
              <a:t>14:26-30</a:t>
            </a:r>
            <a:endParaRPr lang="pt-B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0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285003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corazón tenía miedo.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808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3717032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EL MIEDO EN EL CORAZÓN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5623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429</Words>
  <Application>Microsoft Office PowerPoint</Application>
  <PresentationFormat>Apresentação na tela (4:3)</PresentationFormat>
  <Paragraphs>37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traducao.001</cp:lastModifiedBy>
  <cp:revision>33</cp:revision>
  <dcterms:created xsi:type="dcterms:W3CDTF">2015-03-12T03:29:43Z</dcterms:created>
  <dcterms:modified xsi:type="dcterms:W3CDTF">2015-04-29T14:03:08Z</dcterms:modified>
</cp:coreProperties>
</file>