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3756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9873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98525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60162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36269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078972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89058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877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24705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2378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856062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6D71-F4F8-4277-86F7-D18CF9C654A2}" type="datetimeFigureOut">
              <a:rPr lang="pt-BR" smtClean="0"/>
              <a:pPr/>
              <a:t>28/04/2015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1870-7397-4F24-BD2E-0B7DCAEBD5C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1131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6836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87624" y="980728"/>
            <a:ext cx="63367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¿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Cuándo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comienza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 matrimonio?</a:t>
            </a:r>
          </a:p>
        </p:txBody>
      </p:sp>
    </p:spTree>
    <p:extLst>
      <p:ext uri="{BB962C8B-B14F-4D97-AF65-F5344CB8AC3E}">
        <p14:creationId xmlns:p14="http://schemas.microsoft.com/office/powerpoint/2010/main" xmlns="" val="221142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5864" y="4005064"/>
            <a:ext cx="6336704" cy="1569660"/>
          </a:xfrm>
          <a:prstGeom prst="rect">
            <a:avLst/>
          </a:prstGeom>
          <a:solidFill>
            <a:schemeClr val="bg1"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matrimonio que nace de rodillas con toda certeza va a</a:t>
            </a: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permanecer en pie.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371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36096" y="1268760"/>
            <a:ext cx="3312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 fue invitado a estar presente en las bodas de Caná.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2808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01387" y="1772816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Jesús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estaba presente en esa boda y, de repente ¡se terminó!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583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63756" y="4797152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RELACIONES PRECIPITADAS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45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275856" y="1196752"/>
            <a:ext cx="36724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Ellos creen que porque se aman</a:t>
            </a: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mucho nunca van a tener problemas.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22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843808" y="1052736"/>
            <a:ext cx="43924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Durante el noviazgo, tú muestras</a:t>
            </a: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la imagen que quieres mostrar.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010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619672" y="118339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Llegas al matrimonio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trayendo una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personalidad diferente a la de la otra persona y, a veces, culturas diferentes.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6306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483768" y="1268760"/>
            <a:ext cx="4176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Lo que Dios promete es que en medio de esas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dificultades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, tú jamás estarás solo: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Dios estará contigo.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741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91683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“Aunque ande en valle de</a:t>
            </a:r>
          </a:p>
          <a:p>
            <a:pPr algn="ctr"/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sombra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de muerte...”.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28498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 Black" panose="020B0A04020102020204" pitchFamily="34" charset="0"/>
              </a:rPr>
              <a:t>Salmo </a:t>
            </a:r>
            <a:r>
              <a:rPr lang="pt-BR" sz="3600" dirty="0" smtClean="0">
                <a:latin typeface="Arial Black" panose="020B0A04020102020204" pitchFamily="34" charset="0"/>
              </a:rPr>
              <a:t>23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42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803640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115616" y="1916832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“Dios es nuestro amparo y fortaleza,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nuestro 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pronto auxilio en </a:t>
            </a:r>
            <a:r>
              <a:rPr lang="es-E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tribulaciones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995936" y="328498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 Black" panose="020B0A04020102020204" pitchFamily="34" charset="0"/>
              </a:rPr>
              <a:t>Salmo </a:t>
            </a:r>
            <a:r>
              <a:rPr lang="pt-BR" sz="3600" dirty="0" smtClean="0">
                <a:latin typeface="Arial Black" panose="020B0A04020102020204" pitchFamily="34" charset="0"/>
              </a:rPr>
              <a:t>46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7941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043608" y="4528127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JESÚS ES LA ÚNICA SOLUCIÓN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428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76056" y="1772816"/>
            <a:ext cx="363769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“¿Quieren la </a:t>
            </a:r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solución para 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problema? Hagan todo lo que él les mande. Hagan todo lo que él diga”.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529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07904" y="1772816"/>
            <a:ext cx="5005851" cy="4031873"/>
          </a:xfrm>
          <a:prstGeom prst="rect">
            <a:avLst/>
          </a:prstGeom>
          <a:solidFill>
            <a:schemeClr val="bg1">
              <a:alpha val="5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¿Dónde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está Jesús? Está aquí en su Palabra. Su Palabra es eterna. Su Palabra es poderosa. Su</a:t>
            </a:r>
          </a:p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Palabra es sabiduría. Haz lo que él dijo: abre la Biblia. Estúdiala, analízala.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7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779912" y="4293096"/>
            <a:ext cx="5005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 que Jesús manda en su Palabra.</a:t>
            </a:r>
            <a:endParaRPr lang="pt-BR" sz="4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000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76056" y="2348880"/>
            <a:ext cx="37817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las bodas de Caná, ¿qué le dijo Jesús a esas personas? Llenen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esas vasijas de agua.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343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-540568" y="1844824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VERDADERA FELICIDAD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65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076056" y="2060848"/>
            <a:ext cx="37817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Ahora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sirvan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eso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xmlns="" val="3745796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1556792"/>
            <a:ext cx="40697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“¿Por qué guardaron el mejor vino para el</a:t>
            </a:r>
          </a:p>
          <a:p>
            <a:pPr algn="ctr"/>
            <a:r>
              <a:rPr lang="es-E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cuando todos ya bebimos? Podrían haberlo servido primero”.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336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364088" y="1340768"/>
            <a:ext cx="3528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EL MILAGRO PUEDE SUCEDER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1537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PALABRA DE DIOS: UN LIBRO PARA TODOS LOS TIEMPOS</a:t>
            </a:r>
            <a:endParaRPr lang="pt-BR" sz="3200" dirty="0"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013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13418" y="1340768"/>
            <a:ext cx="8030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“Yo vine para que tengan vida y para </a:t>
            </a:r>
            <a:r>
              <a:rPr lang="es-E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la </a:t>
            </a:r>
            <a:r>
              <a:rPr lang="es-ES" sz="3200" b="1" dirty="0">
                <a:latin typeface="Arial" panose="020B0604020202020204" pitchFamily="34" charset="0"/>
                <a:cs typeface="Arial" panose="020B0604020202020204" pitchFamily="34" charset="0"/>
              </a:rPr>
              <a:t>tengan en abundancia”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3984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8024" y="1412776"/>
            <a:ext cx="40697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las bodas de Caná el vino se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había acabado. Pero Jesús estaba presente e hizo un milagro, y el vino posterior fue mejor que el</a:t>
            </a:r>
          </a:p>
          <a:p>
            <a:pPr algn="ctr"/>
            <a:r>
              <a:rPr lang="es-E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891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25940" y="4797152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CÓMO RESTAURAR TU MATRIMONIO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364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740768" y="1610796"/>
            <a:ext cx="7644136" cy="1323439"/>
            <a:chOff x="740768" y="1610796"/>
            <a:chExt cx="7644136" cy="1323439"/>
          </a:xfrm>
        </p:grpSpPr>
        <p:sp>
          <p:nvSpPr>
            <p:cNvPr id="2" name="CaixaDeTexto 1"/>
            <p:cNvSpPr txBox="1"/>
            <p:nvPr/>
          </p:nvSpPr>
          <p:spPr>
            <a:xfrm>
              <a:off x="1331640" y="1980129"/>
              <a:ext cx="705326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Reconoce que </a:t>
              </a:r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tú no puedes</a:t>
              </a:r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CaixaDeTexto 2"/>
            <p:cNvSpPr txBox="1"/>
            <p:nvPr/>
          </p:nvSpPr>
          <p:spPr>
            <a:xfrm>
              <a:off x="740768" y="1610796"/>
              <a:ext cx="5760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1</a:t>
              </a:r>
              <a:endParaRPr lang="pt-BR" sz="8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740768" y="2564902"/>
            <a:ext cx="7644136" cy="1323439"/>
            <a:chOff x="740768" y="2564902"/>
            <a:chExt cx="7644136" cy="1323439"/>
          </a:xfrm>
        </p:grpSpPr>
        <p:sp>
          <p:nvSpPr>
            <p:cNvPr id="4" name="CaixaDeTexto 3"/>
            <p:cNvSpPr txBox="1"/>
            <p:nvPr/>
          </p:nvSpPr>
          <p:spPr>
            <a:xfrm>
              <a:off x="1331640" y="2934235"/>
              <a:ext cx="7053264" cy="52322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Reconoce que Dios, él sí puede.</a:t>
              </a:r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CaixaDeTexto 4"/>
            <p:cNvSpPr txBox="1"/>
            <p:nvPr/>
          </p:nvSpPr>
          <p:spPr>
            <a:xfrm>
              <a:off x="740768" y="2564902"/>
              <a:ext cx="5760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2</a:t>
              </a:r>
              <a:endParaRPr lang="pt-BR" sz="8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55472" y="3761745"/>
            <a:ext cx="7630219" cy="1323439"/>
            <a:chOff x="755472" y="3761745"/>
            <a:chExt cx="7630219" cy="1323439"/>
          </a:xfrm>
        </p:grpSpPr>
        <p:sp>
          <p:nvSpPr>
            <p:cNvPr id="6" name="CaixaDeTexto 5"/>
            <p:cNvSpPr txBox="1"/>
            <p:nvPr/>
          </p:nvSpPr>
          <p:spPr>
            <a:xfrm>
              <a:off x="1332427" y="3888341"/>
              <a:ext cx="7053264" cy="954107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Ve a Jesús, deja que Él </a:t>
              </a:r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haga</a:t>
              </a:r>
            </a:p>
            <a:p>
              <a:pPr algn="ctr"/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aravillas </a:t>
              </a:r>
              <a:r>
                <a:rPr lang="es-ES" sz="2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lang="es-E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tu vida.</a:t>
              </a:r>
              <a:endParaRPr lang="pt-BR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CaixaDeTexto 6"/>
            <p:cNvSpPr txBox="1"/>
            <p:nvPr/>
          </p:nvSpPr>
          <p:spPr>
            <a:xfrm>
              <a:off x="755472" y="3761745"/>
              <a:ext cx="57606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8000" dirty="0" smtClean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</a:rPr>
                <a:t>3</a:t>
              </a:r>
              <a:endParaRPr lang="pt-BR" sz="8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8095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0" y="980728"/>
            <a:ext cx="40697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Entonces deja que Jesús talle esas personalidades, esos 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temperamentos.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686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10796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165189" y="2492896"/>
            <a:ext cx="4536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¿Cómo es que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la Biblia, con sus enseñanzas tan antiguas, puede servir hoy en el tiempo en que vivimos?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2422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059832" y="2852936"/>
            <a:ext cx="30963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corazón humano</a:t>
            </a:r>
          </a:p>
          <a:p>
            <a:pPr algn="ctr"/>
            <a:r>
              <a:rPr lang="es-E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cambió.</a:t>
            </a:r>
            <a:r>
              <a:rPr lang="pt-B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140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79512" y="2625586"/>
            <a:ext cx="2880320" cy="2677656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Caín y Abel, ¿no eran hermanos de sangre, del mismo padre y de la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misma madre? ¿Y qué sucedió? Uno mató al otro.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687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03648" y="1484784"/>
            <a:ext cx="6336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“Al tercer día se hicieron unas bodas en Caná de Galilea; y estaba allí la madre de Jesús. Y</a:t>
            </a:r>
          </a:p>
          <a:p>
            <a:pPr algn="ctr"/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fueron también invitados a las bodas Jesús y sus discípulos”.</a:t>
            </a:r>
            <a:endParaRPr lang="pt-B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788024" y="4185954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 Black" panose="020B0A04020102020204" pitchFamily="34" charset="0"/>
              </a:rPr>
              <a:t>JUAN 2:1-2</a:t>
            </a:r>
            <a:endParaRPr lang="pt-BR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3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267744" y="4005064"/>
            <a:ext cx="6336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“Todo </a:t>
            </a:r>
            <a:r>
              <a:rPr lang="es-E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 que </a:t>
            </a:r>
            <a:r>
              <a:rPr lang="es-ES" sz="4000" b="1" dirty="0">
                <a:latin typeface="Arial" panose="020B0604020202020204" pitchFamily="34" charset="0"/>
                <a:cs typeface="Arial" panose="020B0604020202020204" pitchFamily="34" charset="0"/>
              </a:rPr>
              <a:t>nace de rodillas, nace para permanecer en pie”.</a:t>
            </a:r>
            <a:endParaRPr lang="pt-BR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348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ana\Documents\ppts igreja\Semana familia15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0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55576" y="486916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Arial Black" panose="020B0A04020102020204" pitchFamily="34" charset="0"/>
              </a:rPr>
              <a:t>LA DIRECCIÓN DE DIOS</a:t>
            </a:r>
            <a:endParaRPr lang="pt-BR" sz="44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1069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487</Words>
  <Application>Microsoft Office PowerPoint</Application>
  <PresentationFormat>Apresentação na tela (4:3)</PresentationFormat>
  <Paragraphs>56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36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traducao.001</cp:lastModifiedBy>
  <cp:revision>20</cp:revision>
  <dcterms:created xsi:type="dcterms:W3CDTF">2015-03-12T03:29:43Z</dcterms:created>
  <dcterms:modified xsi:type="dcterms:W3CDTF">2015-04-29T00:54:09Z</dcterms:modified>
</cp:coreProperties>
</file>