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8" r:id="rId3"/>
    <p:sldId id="323" r:id="rId4"/>
    <p:sldId id="293" r:id="rId5"/>
    <p:sldId id="263" r:id="rId6"/>
    <p:sldId id="404" r:id="rId7"/>
    <p:sldId id="405" r:id="rId8"/>
    <p:sldId id="406" r:id="rId9"/>
    <p:sldId id="430" r:id="rId10"/>
    <p:sldId id="407" r:id="rId11"/>
    <p:sldId id="408" r:id="rId12"/>
    <p:sldId id="409" r:id="rId13"/>
    <p:sldId id="412" r:id="rId14"/>
    <p:sldId id="411" r:id="rId15"/>
    <p:sldId id="413" r:id="rId16"/>
    <p:sldId id="414" r:id="rId17"/>
    <p:sldId id="415" r:id="rId18"/>
    <p:sldId id="431" r:id="rId19"/>
    <p:sldId id="416" r:id="rId20"/>
    <p:sldId id="418" r:id="rId21"/>
    <p:sldId id="419" r:id="rId22"/>
    <p:sldId id="420" r:id="rId23"/>
    <p:sldId id="433" r:id="rId24"/>
    <p:sldId id="421" r:id="rId25"/>
    <p:sldId id="422" r:id="rId26"/>
    <p:sldId id="423" r:id="rId27"/>
    <p:sldId id="424" r:id="rId28"/>
    <p:sldId id="425" r:id="rId29"/>
    <p:sldId id="426" r:id="rId30"/>
    <p:sldId id="434" r:id="rId31"/>
    <p:sldId id="435" r:id="rId32"/>
    <p:sldId id="427" r:id="rId33"/>
    <p:sldId id="428" r:id="rId34"/>
    <p:sldId id="429" r:id="rId35"/>
    <p:sldId id="436" r:id="rId36"/>
    <p:sldId id="437" r:id="rId37"/>
    <p:sldId id="438" r:id="rId38"/>
    <p:sldId id="290" r:id="rId3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753C2-EA92-49CC-B73C-050D5A24192C}" type="datetimeFigureOut">
              <a:rPr lang="pt-BR" smtClean="0"/>
              <a:pPr/>
              <a:t>29/04/2015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A9FCA0-EE68-4C8D-87CE-FF397F8BD25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95381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pPr/>
              <a:t>29/04/2015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03756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pPr/>
              <a:t>29/04/2015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98739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pPr/>
              <a:t>29/04/2015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98525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pPr/>
              <a:t>29/04/2015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60162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pPr/>
              <a:t>29/04/2015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36269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pPr/>
              <a:t>29/04/2015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78972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pPr/>
              <a:t>29/04/2015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89058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pPr/>
              <a:t>29/04/2015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38777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pPr/>
              <a:t>29/04/2015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24705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pPr/>
              <a:t>29/04/2015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2378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pPr/>
              <a:t>29/04/2015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56062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26D71-F4F8-4277-86F7-D18CF9C654A2}" type="datetimeFigureOut">
              <a:rPr lang="pt-BR" smtClean="0"/>
              <a:pPr/>
              <a:t>29/04/2015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31870-7397-4F24-BD2E-0B7DCAEBD5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11312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68367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899592" y="2348880"/>
            <a:ext cx="55257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“Salió de Judea, y se fue otra vez a Galilea”.</a:t>
            </a:r>
            <a:endParaRPr lang="pt-BR" sz="2400" b="1" dirty="0">
              <a:ln w="28575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3855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043608" y="1309389"/>
            <a:ext cx="7056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 el </a:t>
            </a:r>
            <a:r>
              <a:rPr lang="es-ES" sz="3200" b="1" dirty="0" smtClean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concepto de </a:t>
            </a:r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los judíos, hablar del evangelio a un samaritano era perder el tiempo.</a:t>
            </a:r>
            <a:endParaRPr lang="pt-BR" sz="2400" b="1" dirty="0">
              <a:ln w="285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662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755576" y="1772816"/>
            <a:ext cx="69847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sz="3200" b="1" dirty="0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texto bíblico dice que Jesús salió de Judea, fue a Galilea, pero le era necesario pasar</a:t>
            </a:r>
          </a:p>
          <a:p>
            <a:pPr algn="ctr"/>
            <a:r>
              <a:rPr lang="es-ES" sz="3200" b="1" dirty="0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 Samaria.</a:t>
            </a:r>
            <a:endParaRPr lang="pt-BR" sz="2400" b="1" dirty="0">
              <a:ln w="28575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2995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619672" y="1196752"/>
            <a:ext cx="57164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UNA VIDA EFÍMERA</a:t>
            </a:r>
            <a:endParaRPr lang="pt-BR" sz="44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4103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11560" y="1196752"/>
            <a:ext cx="78488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Jesús fue a </a:t>
            </a:r>
            <a:r>
              <a:rPr lang="es-ES" sz="3200" b="1" dirty="0" smtClean="0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Samaria pues, aunque </a:t>
            </a:r>
            <a:r>
              <a:rPr lang="es-ES" sz="3200" b="1" dirty="0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 el concepto de los judíos no había </a:t>
            </a:r>
            <a:r>
              <a:rPr lang="es-ES" sz="3200" b="1" dirty="0" smtClean="0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esperanza para </a:t>
            </a:r>
            <a:r>
              <a:rPr lang="es-ES" sz="3200" b="1" dirty="0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los samaritanos, para Jesús </a:t>
            </a:r>
            <a:r>
              <a:rPr lang="es-ES" sz="3200" b="1" dirty="0" smtClean="0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jamás nadie llega al </a:t>
            </a:r>
            <a:r>
              <a:rPr lang="es-ES" sz="3200" b="1" dirty="0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punto de decir: “Ya no tiene </a:t>
            </a:r>
            <a:r>
              <a:rPr lang="es-ES" sz="3200" b="1" dirty="0" smtClean="0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esperanza”.</a:t>
            </a:r>
            <a:endParaRPr lang="pt-BR" sz="2400" b="1" dirty="0">
              <a:ln w="28575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3528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860032" y="1180144"/>
            <a:ext cx="41044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Jesús fue a Samaria, ¿y qué encontró allá? Una mujer triste, vacía.</a:t>
            </a:r>
            <a:endParaRPr lang="pt-BR" sz="2400" b="1" dirty="0">
              <a:ln w="285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853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971600" y="1268760"/>
            <a:ext cx="396044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samaritana era una mujer que </a:t>
            </a:r>
            <a:r>
              <a:rPr lang="es-ES" sz="3200" b="1" dirty="0" smtClean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todos los </a:t>
            </a:r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días se levantaba para buscar agua. El cántaro estaba vacío y siempre iba a traer agua.</a:t>
            </a:r>
            <a:endParaRPr lang="pt-BR" sz="2400" b="1" dirty="0">
              <a:ln w="285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3675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827584" y="1628800"/>
            <a:ext cx="367240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¡Tú tienes muchos deseos de ser feliz! ¡Intentas encontrar el camino de la</a:t>
            </a:r>
          </a:p>
          <a:p>
            <a:pPr algn="ctr"/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felicidad y solo te lastimas!</a:t>
            </a:r>
            <a:endParaRPr lang="pt-BR" sz="2400" b="1" dirty="0">
              <a:ln w="285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7682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018820" y="1052736"/>
            <a:ext cx="5112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Aquel día, cuando se dirigía al pozo, </a:t>
            </a:r>
            <a:r>
              <a:rPr lang="es-ES" sz="3200" b="1" dirty="0" smtClean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Jesús la estaba esperando allí.</a:t>
            </a:r>
            <a:endParaRPr lang="pt-BR" sz="2400" b="1" dirty="0">
              <a:ln w="285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6747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051720" y="2160052"/>
            <a:ext cx="57164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EL GRAN ENCUENTRO</a:t>
            </a:r>
            <a:endParaRPr lang="pt-BR" sz="44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1315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03640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39552" y="1484784"/>
            <a:ext cx="38884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Esa mujer iba </a:t>
            </a:r>
            <a:r>
              <a:rPr lang="es-ES" sz="3200" b="1" dirty="0" smtClean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 mediodía a buscar agua al pozo. ¿Cuál era la razón? No quería ver a las personas.</a:t>
            </a:r>
            <a:endParaRPr lang="pt-BR" sz="2400" b="1" dirty="0">
              <a:ln w="285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6262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95536" y="1340768"/>
            <a:ext cx="39604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Pero no sabía que la campeona de los prejuicios era ella.</a:t>
            </a:r>
          </a:p>
          <a:p>
            <a:pPr algn="ctr"/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 corazón estaba lleno de prejuicios.</a:t>
            </a:r>
            <a:endParaRPr lang="pt-BR" sz="2400" b="1" dirty="0">
              <a:ln w="285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222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763688" y="1120388"/>
            <a:ext cx="3960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>
                <a:ln w="2857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S" sz="4800" b="1" dirty="0" smtClean="0">
                <a:ln w="2857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Dame</a:t>
            </a:r>
            <a:r>
              <a:rPr lang="pt-BR" sz="4800" b="1" dirty="0" smtClean="0">
                <a:ln w="2857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800" b="1" dirty="0">
                <a:ln w="2857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beber</a:t>
            </a:r>
            <a:r>
              <a:rPr lang="pt-BR" sz="4800" b="1" dirty="0" smtClean="0">
                <a:ln w="2857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pt-BR" sz="4000" b="1" dirty="0">
              <a:ln w="28575"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4638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183560" y="3212976"/>
            <a:ext cx="3960440" cy="2554545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“¿Cómo tú, siendo judío, me pides a mí de beber, que soy mujer samaritana?”</a:t>
            </a:r>
            <a:endParaRPr lang="pt-BR" sz="2400" b="1" dirty="0">
              <a:ln w="28575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5209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760335" y="2132855"/>
            <a:ext cx="34563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Entonces Jesús </a:t>
            </a:r>
            <a:r>
              <a:rPr lang="es-ES" sz="3200" b="1" dirty="0" smtClean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 ofrece </a:t>
            </a:r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agua de vida, </a:t>
            </a:r>
            <a:r>
              <a:rPr lang="es-ES" sz="3200" b="1" dirty="0" smtClean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 agua </a:t>
            </a:r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 no </a:t>
            </a:r>
            <a:r>
              <a:rPr lang="es-ES" sz="3200" b="1" dirty="0" smtClean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 ter</a:t>
            </a:r>
            <a:r>
              <a:rPr lang="es-ES" sz="3200" b="1" dirty="0" smtClean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mina </a:t>
            </a:r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nunca.</a:t>
            </a:r>
            <a:endParaRPr lang="pt-BR" sz="2400" b="1" dirty="0">
              <a:ln w="285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3055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547664" y="1412776"/>
            <a:ext cx="60486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 evangelio tiene soluciones. ¿Tu hogar </a:t>
            </a:r>
            <a:r>
              <a:rPr lang="es-ES" sz="3200" b="1" dirty="0" smtClean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está destruido</a:t>
            </a:r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 El evangelio tiene la solución.</a:t>
            </a:r>
            <a:endParaRPr lang="pt-BR" sz="2400" b="1" dirty="0">
              <a:ln w="285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7099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275856" y="1556792"/>
            <a:ext cx="57164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EL PROCESO DE CURACIÓN</a:t>
            </a:r>
            <a:endParaRPr lang="pt-BR" sz="44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515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809514" y="1196752"/>
            <a:ext cx="31683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Y cuando mostramos cómo el evangelio puede solucionar los problemas de los seres</a:t>
            </a:r>
          </a:p>
          <a:p>
            <a:pPr algn="ctr"/>
            <a:r>
              <a:rPr lang="es-ES" sz="28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humanos, cualquier ser humano quiere conocerlo.</a:t>
            </a:r>
            <a:endParaRPr lang="pt-BR" sz="2800" b="1" dirty="0">
              <a:ln w="28575"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6423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923928" y="1052736"/>
            <a:ext cx="50405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“Ve, llama a tu marido, y ven</a:t>
            </a:r>
          </a:p>
          <a:p>
            <a:pPr algn="ctr"/>
            <a:r>
              <a:rPr lang="es-ES" sz="28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acá”. A lo que la mujer respondió: “No tengo marido”. Jesús le respondió: “Bien has dicho: No </a:t>
            </a:r>
            <a:r>
              <a:rPr lang="es-ES" sz="2800" b="1" dirty="0" smtClean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tengo marido</a:t>
            </a:r>
            <a:r>
              <a:rPr lang="es-ES" sz="28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 porque cinco maridos has tenido, y el que ahora tienes no es tu marido”.</a:t>
            </a:r>
            <a:endParaRPr lang="pt-BR" sz="2000" b="1" dirty="0">
              <a:ln w="285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3819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644008" y="1484784"/>
            <a:ext cx="41764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Aquí está la manera como Jesús cura y la manera como</a:t>
            </a:r>
          </a:p>
          <a:p>
            <a:pPr algn="ctr"/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nosotros tratamos los problemas y las </a:t>
            </a:r>
            <a:r>
              <a:rPr lang="es-ES" sz="3200" b="1" dirty="0" smtClean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dificultades</a:t>
            </a:r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400" b="1" dirty="0">
              <a:ln w="285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8698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97268" y="1412776"/>
            <a:ext cx="84969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Cuando, pues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, el Señor entendió que los fariseos habían oído decir: Jesús hace y bautiza más discípulos 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 Juan 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(aunque Jesús no bautizaba, sino sus discípulos), salió de Judea, y se fue otra vez a 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Galilea. Y 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le era 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necesario</a:t>
            </a:r>
          </a:p>
          <a:p>
            <a:pPr algn="ctr"/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pasar 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por Samaria”.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096544" y="4566570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latin typeface="Arial Black" panose="020B0A04020102020204" pitchFamily="34" charset="0"/>
              </a:rPr>
              <a:t>Juan 4</a:t>
            </a:r>
            <a:endParaRPr lang="pt-BR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6734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83568" y="1124744"/>
            <a:ext cx="4176464" cy="5016758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¿Sabes por qué muchas familias no </a:t>
            </a:r>
            <a:r>
              <a:rPr lang="es-ES" sz="3200" b="1" dirty="0" smtClean="0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son felices</a:t>
            </a:r>
            <a:r>
              <a:rPr lang="es-ES" sz="3200" b="1" dirty="0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 Porque las personas viven cargadas de culpa y, para esconder la culpa, agreden y </a:t>
            </a:r>
            <a:r>
              <a:rPr lang="es-ES" sz="3200" b="1" dirty="0" smtClean="0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muestran una </a:t>
            </a:r>
            <a:r>
              <a:rPr lang="es-ES" sz="3200" b="1" dirty="0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imagen que no es la verdadera.</a:t>
            </a:r>
            <a:endParaRPr lang="pt-BR" sz="2400" b="1" dirty="0">
              <a:ln w="28575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5401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211960" y="980728"/>
            <a:ext cx="49193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Aquella mañana se encontró con Jesús junto </a:t>
            </a:r>
            <a:r>
              <a:rPr lang="es-ES" sz="3200" b="1" dirty="0" smtClean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 pozo </a:t>
            </a:r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Jacob. Su pasado fue limpiado. Su presente fue transformado.</a:t>
            </a:r>
            <a:endParaRPr lang="pt-BR" sz="2400" b="1" dirty="0">
              <a:ln w="285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3305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331640" y="1124744"/>
            <a:ext cx="62646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LA TRANSFORMACIÓN</a:t>
            </a:r>
            <a:endParaRPr lang="pt-BR" sz="44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3345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716016" y="1916832"/>
            <a:ext cx="417646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¿Y qué hizo la mujer? Salió corriendo porque sabes que cuando las buenas noticias del evangelio</a:t>
            </a:r>
          </a:p>
          <a:p>
            <a:pPr algn="ctr"/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llegan a tu vida, tú sales corriendo.</a:t>
            </a:r>
            <a:endParaRPr lang="pt-BR" sz="2400" b="1" dirty="0">
              <a:ln w="285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2057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805048" y="1772816"/>
            <a:ext cx="41764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Todo matrimonio tiene restauración.</a:t>
            </a:r>
          </a:p>
          <a:p>
            <a:pPr algn="ctr"/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Todo drama familiar tiene solución.</a:t>
            </a:r>
            <a:endParaRPr lang="pt-BR" sz="2400" b="1" dirty="0">
              <a:ln w="285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5517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79512" y="1268760"/>
            <a:ext cx="417646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Jesús no es necesariamente religión. Jesús es una persona maravillosa con quien tú debes aprender</a:t>
            </a:r>
          </a:p>
          <a:p>
            <a:pPr algn="ctr"/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convivir.</a:t>
            </a:r>
            <a:endParaRPr lang="pt-BR" sz="2400" b="1" dirty="0">
              <a:ln w="285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9366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644008" y="1844824"/>
            <a:ext cx="41764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Para un matrimonio feliz no se necesitan dos </a:t>
            </a:r>
            <a:r>
              <a:rPr lang="es-ES" sz="3200" b="1" dirty="0" smtClean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personas, sino tres: un hombre, una mujer y Jesús.</a:t>
            </a:r>
            <a:endParaRPr lang="pt-BR" sz="2400" b="1" dirty="0">
              <a:ln w="285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564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228184" y="1196752"/>
            <a:ext cx="30963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¿Qué estás esperando para decir: “Señor, te acepto como mi Salvador”?</a:t>
            </a:r>
            <a:endParaRPr lang="pt-BR" sz="2400" b="1" dirty="0">
              <a:ln w="285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1753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10796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987824" y="1481962"/>
            <a:ext cx="615188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TIEMPO DE HABLAR Y TIEMPO DE CALLAR</a:t>
            </a:r>
            <a:endParaRPr lang="pt-BR" sz="44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626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572000" y="1484784"/>
            <a:ext cx="36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“Cuando uno no quiere, dos no pelean”.</a:t>
            </a:r>
            <a:endParaRPr lang="pt-BR" sz="2400" b="1" dirty="0">
              <a:ln w="28575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8348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427984" y="1340768"/>
            <a:ext cx="40324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 el matrimonio</a:t>
            </a:r>
          </a:p>
          <a:p>
            <a:pPr algn="ctr"/>
            <a:r>
              <a:rPr lang="es-ES" sz="3200" b="1" dirty="0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 en la vida familiar hay hora de hablar y hora de callar.</a:t>
            </a:r>
            <a:endParaRPr lang="pt-BR" sz="2400" b="1" dirty="0">
              <a:ln w="28575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1722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971600" y="4221088"/>
            <a:ext cx="360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 problema es cuándo hablar.</a:t>
            </a:r>
            <a:endParaRPr lang="pt-BR" sz="2400" b="1" dirty="0">
              <a:ln w="28575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5965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823520" y="1052735"/>
            <a:ext cx="432048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Cuando </a:t>
            </a:r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situación </a:t>
            </a:r>
            <a:r>
              <a:rPr lang="es-ES" sz="3200" b="1" dirty="0" smtClean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está difícil</a:t>
            </a:r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lo mejor es guardar silencio y retirarse. Después, cuando las cosas se </a:t>
            </a:r>
            <a:r>
              <a:rPr lang="es-ES" sz="3200" b="1" dirty="0" smtClean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calman, </a:t>
            </a:r>
            <a:r>
              <a:rPr lang="es-ES" sz="3200" b="1" dirty="0" smtClean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conversamos y nos expresamos.</a:t>
            </a:r>
            <a:endParaRPr lang="es-ES" sz="3200" b="1" dirty="0">
              <a:ln w="285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2126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763688" y="1509145"/>
            <a:ext cx="57164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DESVÍO EN EL CAMINO</a:t>
            </a:r>
            <a:endParaRPr lang="pt-BR" sz="44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5809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2610</TotalTime>
  <Words>651</Words>
  <Application>Microsoft Office PowerPoint</Application>
  <PresentationFormat>Apresentação na tela (4:3)</PresentationFormat>
  <Paragraphs>47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39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Alana</dc:creator>
  <cp:lastModifiedBy>traducao.001</cp:lastModifiedBy>
  <cp:revision>85</cp:revision>
  <dcterms:created xsi:type="dcterms:W3CDTF">2015-03-12T03:29:43Z</dcterms:created>
  <dcterms:modified xsi:type="dcterms:W3CDTF">2015-04-29T15:00:43Z</dcterms:modified>
</cp:coreProperties>
</file>