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323" r:id="rId4"/>
    <p:sldId id="263" r:id="rId5"/>
    <p:sldId id="404" r:id="rId6"/>
    <p:sldId id="405" r:id="rId7"/>
    <p:sldId id="293" r:id="rId8"/>
    <p:sldId id="406" r:id="rId9"/>
    <p:sldId id="407" r:id="rId10"/>
    <p:sldId id="408" r:id="rId11"/>
    <p:sldId id="409" r:id="rId12"/>
    <p:sldId id="410" r:id="rId13"/>
    <p:sldId id="412" r:id="rId14"/>
    <p:sldId id="411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290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753C2-EA92-49CC-B73C-050D5A24192C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9FCA0-EE68-4C8D-87CE-FF397F8BD2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9538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03756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9873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98525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60162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36269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8972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9058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38777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24705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2378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56062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113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68367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851920" y="1916832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número siete simboliza la perfección, la plenitud y el alcance.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9612" y="1041846"/>
            <a:ext cx="108012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287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662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1196752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“Pedro,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tendrás que perdonar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tu hermano cuantas veces sea necesario. Siempre, toda la vida”.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995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119675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Pero para que tú perdones a alguien, primero debes haber experimentado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perdón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2924944"/>
            <a:ext cx="5716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TODO ES TODO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103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1460776"/>
            <a:ext cx="36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vida es perdonar, solo que nadie está en condición de perdonar a otra persona si primero no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fue perdonado.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528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1899439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Dios te </a:t>
            </a:r>
            <a:r>
              <a:rPr lang="pt-BR" sz="40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r>
              <a:rPr lang="pt-BR" sz="40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53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1340767"/>
            <a:ext cx="619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hay nada que tú puedas hacer para que Dios te ame, porque Dios ya te ama por el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solo hecho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existir.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675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44008" y="1340768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“Todo pecado será perdonado al ser humano”. No hay lugar donde tú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hayas ido,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donde Dios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pueda traerte de vuelta.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7682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19672" y="1268760"/>
            <a:ext cx="5716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VIVIR EL PERDÓN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315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1268760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¿Y quién eres tú para no perdonarte?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661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3640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1052736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La única persona que podría decir eso es Jesús, porque él sí sufrió para perdonarte. Pero él </a:t>
            </a:r>
            <a:r>
              <a:rPr lang="es-ES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dijo que todo </a:t>
            </a:r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pecado le será perdonado al ser humano.</a:t>
            </a:r>
            <a:endParaRPr lang="pt-BR" sz="20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262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1335554"/>
            <a:ext cx="3456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culpa es como un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martillo que te clava en el madero de tu pasado. Te clava sin piedad, y tú sufres.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22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60032" y="1412776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“Amad a vuestros enemigos, perdonad a vuestros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enemigos”.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4638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20072" y="2924944"/>
            <a:ext cx="3456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“Perdónalos, Señor, porque no saben lo que hacen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3055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83768" y="1628800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endParaRPr lang="es-ES" sz="32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tú no perdonas a alguien, ese “no perdón” te hace mal porque no quieres perdonar.</a:t>
            </a:r>
            <a:endParaRPr lang="pt-BR" sz="24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7099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7350" y="1340768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EL EJERCICIO DEL PERDÓN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15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1700808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8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odio, la tristeza, el </a:t>
            </a:r>
            <a:r>
              <a:rPr lang="es-ES" sz="28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resentimiento, el </a:t>
            </a:r>
            <a:r>
              <a:rPr lang="es-ES" sz="28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dolor son como el ácido. Destruyen el recipiente, la vasija donde están guardados. Y tu </a:t>
            </a:r>
            <a:r>
              <a:rPr lang="es-ES" sz="28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corazón es </a:t>
            </a:r>
            <a:r>
              <a:rPr lang="es-ES" sz="28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esa vasija.</a:t>
            </a:r>
            <a:endParaRPr lang="pt-BR" sz="20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423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1628800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corazón que experimentó el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perdón, un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corazón que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perdonó,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lógicamente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podrá 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hacer feliz a otra persona.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819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0363" y="1625585"/>
            <a:ext cx="26642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¿Cómo puede un corazón tener paz si está cargado de culpa?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698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1484784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EL PERDÓN QUE TRANSFORMA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345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7028" y="1700808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“Entonces se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acercó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Pedro y le dijo: Señor, ¿cuántas veces perdonaré a mi hermano que peque contra mí? ¿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Hasta siete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? Jesús le dijo: No te digo hasta siete, sino aun hasta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setenta</a:t>
            </a:r>
          </a:p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veces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siete”.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83412" y="418928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Mateo </a:t>
            </a:r>
            <a:r>
              <a:rPr lang="pt-BR" sz="3600" dirty="0" smtClean="0">
                <a:latin typeface="Arial Black" panose="020B0A04020102020204" pitchFamily="34" charset="0"/>
              </a:rPr>
              <a:t>18:21</a:t>
            </a:r>
            <a:r>
              <a:rPr lang="pt-BR" sz="3600" dirty="0">
                <a:latin typeface="Arial Black" panose="020B0A04020102020204" pitchFamily="34" charset="0"/>
              </a:rPr>
              <a:t>, 22</a:t>
            </a:r>
          </a:p>
        </p:txBody>
      </p:sp>
    </p:spTree>
    <p:extLst>
      <p:ext uri="{BB962C8B-B14F-4D97-AF65-F5344CB8AC3E}">
        <p14:creationId xmlns="" xmlns:p14="http://schemas.microsoft.com/office/powerpoint/2010/main" val="1876734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1052736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Cuando una persona es perdonada, cuando es tocada por el Espíritu de Dios, quiere hacer lo</a:t>
            </a:r>
          </a:p>
          <a:p>
            <a:pPr algn="ctr"/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mejor para </a:t>
            </a:r>
            <a:r>
              <a:rPr lang="es-ES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, y lógicamente, para los seres humanos también.</a:t>
            </a:r>
            <a:endParaRPr lang="pt-BR" sz="20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057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436096" y="1124744"/>
            <a:ext cx="368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Cuando aceptes</a:t>
            </a:r>
            <a:r>
              <a:rPr lang="es-ES" sz="2800" b="1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perdón divino</a:t>
            </a:r>
            <a:r>
              <a:rPr lang="es-ES" sz="28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estarás en condiciones</a:t>
            </a:r>
          </a:p>
          <a:p>
            <a:pPr algn="ctr"/>
            <a:r>
              <a:rPr lang="es-ES" sz="28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perdonar a otras personas, de hacer felices a las personas que viven cerca de ti.</a:t>
            </a:r>
            <a:endParaRPr lang="pt-BR" sz="20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517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0796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6544" y="1772816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Pedro era tempestuoso. Era el típico ser humano</a:t>
            </a:r>
          </a:p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habla antes de pensar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348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772816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Todos cargamos con traumas, complejos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cuando éramos niños, adolescentes.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722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220486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Todos necesitamos motivación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965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1844824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SETENTA VECES SIETE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26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771423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“Señor, ¿cuántas veces perdonaré a mi hermano que peque contra mí?”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126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2060848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“No, Pedro. No son siete, sino hasta setenta veces siete”.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855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485</Words>
  <Application>Microsoft Office PowerPoint</Application>
  <PresentationFormat>Apresentação na tela (4:3)</PresentationFormat>
  <Paragraphs>40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traducao.001</cp:lastModifiedBy>
  <cp:revision>77</cp:revision>
  <dcterms:created xsi:type="dcterms:W3CDTF">2015-03-12T03:29:43Z</dcterms:created>
  <dcterms:modified xsi:type="dcterms:W3CDTF">2015-04-29T14:45:33Z</dcterms:modified>
</cp:coreProperties>
</file>